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67" autoAdjust="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16F00-5A69-4407-98EA-D36A538FB4E3}" type="datetimeFigureOut">
              <a:rPr lang="nl-NL" smtClean="0"/>
              <a:t>27-10-2018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0EAD0-A9BF-4C3D-ABE8-39E30F9282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15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Opwekking van luchtdruk in voertuigen, in het bijzonder in landbouwtractoren,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zelfrijdende of aangehangen arbeidsmachines.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Opbouw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compressor is als </a:t>
            </a:r>
            <a:r>
              <a:rPr lang="nl-NL" sz="1200" b="0" i="0" u="none" strike="noStrike" baseline="0" dirty="0" err="1" smtClean="0">
                <a:latin typeface="ArialMT"/>
              </a:rPr>
              <a:t>eentrapszuigercompressor</a:t>
            </a:r>
            <a:r>
              <a:rPr lang="nl-NL" sz="1200" b="0" i="0" u="none" strike="noStrike" baseline="0" dirty="0" smtClean="0">
                <a:latin typeface="ArialMT"/>
              </a:rPr>
              <a:t> geconstrueerd en bestaat in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wezen uit de volgende onderdelen: krukasbehuizing, luchtgekoelde cilinderkop,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met een in </a:t>
            </a:r>
            <a:r>
              <a:rPr lang="nl-NL" sz="1200" b="0" i="0" u="none" strike="noStrike" baseline="0" dirty="0" err="1" smtClean="0">
                <a:latin typeface="ArialMT"/>
              </a:rPr>
              <a:t>composietglijlagers</a:t>
            </a:r>
            <a:r>
              <a:rPr lang="nl-NL" sz="1200" b="0" i="0" u="none" strike="noStrike" baseline="0" dirty="0" smtClean="0">
                <a:latin typeface="ArialMT"/>
              </a:rPr>
              <a:t> dubbel gelagerde krukas, een drijfstang, de zuiger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met zuigerveren, de zuig- en drukklep, </a:t>
            </a:r>
            <a:r>
              <a:rPr lang="nl-NL" sz="1200" b="0" i="0" u="none" strike="noStrike" baseline="0" dirty="0" err="1" smtClean="0">
                <a:latin typeface="ArialMT"/>
              </a:rPr>
              <a:t>asafdichtringen</a:t>
            </a:r>
            <a:r>
              <a:rPr lang="nl-NL" sz="1200" b="0" i="0" u="none" strike="noStrike" baseline="0" dirty="0" smtClean="0">
                <a:latin typeface="ArialMT"/>
              </a:rPr>
              <a:t> voor de aandrijfafdichting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en een oliepeilstok.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Als de zuiger van de compressor zich naar beneden beweegt, wordt daardoor via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aanzuigbuis 0 en de zuiglamel verse lucht aangezogen.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de opwaartse beweging van de zuiger wordt de lucht gecomprimeerd en via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druklamel en drukstomp 2 in de naar de luchtketel lopende leiding gedrukt.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Voor de smering van de beweegbare delen dient motorolie, dat handmatig via een</a:t>
            </a:r>
          </a:p>
          <a:p>
            <a:pPr algn="l"/>
            <a:r>
              <a:rPr lang="nl-NL" sz="1200" b="0" i="0" u="none" strike="noStrike" baseline="0" dirty="0" err="1" smtClean="0">
                <a:latin typeface="ArialMT"/>
              </a:rPr>
              <a:t>vulpijp</a:t>
            </a:r>
            <a:r>
              <a:rPr lang="nl-NL" sz="1200" b="0" i="0" u="none" strike="noStrike" baseline="0" dirty="0" smtClean="0">
                <a:latin typeface="ArialMT"/>
              </a:rPr>
              <a:t> direct in de krukasbehuizing van de compressor wordt gegoten. De olie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komt dan via oliekanalen (in de krukas) resp. als olienevel bij de afzonderlijke</a:t>
            </a:r>
          </a:p>
          <a:p>
            <a:pPr algn="l"/>
            <a:r>
              <a:rPr lang="nl-NL" sz="1200" b="0" i="0" u="none" strike="noStrike" baseline="0" dirty="0" err="1" smtClean="0">
                <a:latin typeface="ArialMT"/>
              </a:rPr>
              <a:t>lagerposities</a:t>
            </a:r>
            <a:r>
              <a:rPr lang="nl-NL" sz="1200" b="0" i="0" u="none" strike="noStrike" baseline="0" dirty="0" smtClean="0">
                <a:latin typeface="ArialMT"/>
              </a:rPr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09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sz="2000" b="1" i="0" u="none" strike="noStrike" baseline="0" dirty="0" smtClean="0">
              <a:latin typeface="Arial-BoldMT"/>
            </a:endParaRP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Afwisselende beluchting van een leiding van twee verschillende leidingen of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circuits, waarbij een verlaging van de via aansluiting 12 ingestuurde lucht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plaatsvindt.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Als er een beluchting via aansluiting 11 plaatsvindt, wordt de zuiger (a) tegen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bovenste aanslag in de behuizing gedrukt. De ingestuurde druk komt </a:t>
            </a:r>
            <a:r>
              <a:rPr lang="nl-NL" sz="1200" b="0" i="0" u="none" strike="noStrike" baseline="0" dirty="0" err="1" smtClean="0">
                <a:latin typeface="ArialMT"/>
              </a:rPr>
              <a:t>onverlaagd</a:t>
            </a:r>
            <a:r>
              <a:rPr lang="nl-NL" sz="1200" b="0" i="0" u="none" strike="noStrike" baseline="0" dirty="0" smtClean="0">
                <a:latin typeface="ArialMT"/>
              </a:rPr>
              <a:t> in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van aansluiting 2 aflopende leiding.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een beluchting via aansluiting 12 wordt de zuiger (a) naar beneden gedrukt.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zuigervormige klep (b) sluit aansluiting 11 en opent de inlaat (c). De luchtdruk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stroomt nu in ruimte A en via aansluiting 2 naar de erachter geschakelde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apparaten. Als nu op de onderzijde van de zuiger (a), waarvan de oppervlakte het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1,3-voudige van de bovenzijde bedraagt, dezelfde kracht wordt uitgeoefend als op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bovenzijde, dan beweegt de zuiger (a) naar de afsluitstand en de inlaat (c)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wordt gesloten. Een verder toestromen van luchtdruk vindt pas weer plaats na een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drukafname bij aansluiting 2.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Speciaal onderhoud, dat verder gaat dan de wettelijk voorgeschreven keuringen, is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557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Voor het in- en uitschakelen van elektrische apparaten en controlelampjes.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1" i="0" u="none" strike="noStrike" baseline="0" dirty="0" err="1" smtClean="0">
                <a:latin typeface="Arial-BoldMT"/>
              </a:rPr>
              <a:t>Inschakelaar</a:t>
            </a:r>
            <a:r>
              <a:rPr lang="nl-NL" sz="1200" b="1" i="0" u="none" strike="noStrike" baseline="0" dirty="0" smtClean="0">
                <a:latin typeface="Arial-BoldMT"/>
              </a:rPr>
              <a:t> (</a:t>
            </a:r>
            <a:r>
              <a:rPr lang="nl-NL" sz="1200" b="1" i="0" u="none" strike="noStrike" baseline="0" dirty="0" err="1" smtClean="0">
                <a:latin typeface="Arial-BoldMT"/>
              </a:rPr>
              <a:t>drukloos</a:t>
            </a:r>
            <a:r>
              <a:rPr lang="nl-NL" sz="1200" b="1" i="0" u="none" strike="noStrike" baseline="0" dirty="0" smtClean="0">
                <a:latin typeface="Arial-BoldMT"/>
              </a:rPr>
              <a:t> open)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Als de bij de schakelaar ingestelde drukwaarde is bereikt, worden de contacten (b)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door het zich naar boven welvende membraan (c) gesloten. Bij </a:t>
            </a:r>
            <a:r>
              <a:rPr lang="nl-NL" sz="1200" b="0" i="0" u="none" strike="noStrike" baseline="0" dirty="0" err="1" smtClean="0">
                <a:latin typeface="ArialMT"/>
              </a:rPr>
              <a:t>drukval</a:t>
            </a:r>
            <a:r>
              <a:rPr lang="nl-NL" sz="1200" b="0" i="0" u="none" strike="noStrike" baseline="0" dirty="0" smtClean="0">
                <a:latin typeface="ArialMT"/>
              </a:rPr>
              <a:t> bij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aansluiting 4 gaan de contacten (b) weer open.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Uitschakelaar (</a:t>
            </a:r>
            <a:r>
              <a:rPr lang="nl-NL" sz="1200" b="1" i="0" u="none" strike="noStrike" baseline="0" dirty="0" err="1" smtClean="0">
                <a:latin typeface="Arial-BoldMT"/>
              </a:rPr>
              <a:t>drukloos</a:t>
            </a:r>
            <a:r>
              <a:rPr lang="nl-NL" sz="1200" b="1" i="0" u="none" strike="noStrike" baseline="0" dirty="0" smtClean="0">
                <a:latin typeface="Arial-BoldMT"/>
              </a:rPr>
              <a:t> gesloten)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Als de bij de schakelaar ingestelde drukwaarde is bereikt, worden de contacten (d)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door het zich naar boven welvende membraan (e) geopend. Bij </a:t>
            </a:r>
            <a:r>
              <a:rPr lang="nl-NL" sz="1200" b="0" i="0" u="none" strike="noStrike" baseline="0" dirty="0" err="1" smtClean="0">
                <a:latin typeface="ArialMT"/>
              </a:rPr>
              <a:t>drukval</a:t>
            </a:r>
            <a:r>
              <a:rPr lang="nl-NL" sz="1200" b="0" i="0" u="none" strike="noStrike" baseline="0" dirty="0" smtClean="0">
                <a:latin typeface="ArialMT"/>
              </a:rPr>
              <a:t> bij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aansluiting 4 gaan de contacten (d) weer dicht.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Voor de aanpassing aan verschillende schakeltaken kunnen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aanspreekdrukwaarden van beide schakelsoorten binnen bepaalde bereiken met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behulp van de instelschroef (a) gewijzigd worden.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Aansluiting (f) dient voor de kabelaansluiting.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Speciaal onderhoud, dat verder gaat dan de wettelijk voorgeschreven keuringen, is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929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sz="1100" b="0" i="0" u="none" strike="noStrike" baseline="0" dirty="0" smtClean="0">
              <a:latin typeface="ArialMT"/>
            </a:endParaRP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SCR-klep (</a:t>
            </a:r>
            <a:r>
              <a:rPr lang="nl-NL" sz="1200" b="0" i="0" u="none" strike="noStrike" baseline="0" dirty="0" err="1" smtClean="0">
                <a:latin typeface="ArialMT"/>
              </a:rPr>
              <a:t>Selective</a:t>
            </a:r>
            <a:r>
              <a:rPr lang="nl-NL" sz="1200" b="0" i="0" u="none" strike="noStrike" baseline="0" dirty="0" smtClean="0">
                <a:latin typeface="ArialMT"/>
              </a:rPr>
              <a:t> </a:t>
            </a:r>
            <a:r>
              <a:rPr lang="nl-NL" sz="1200" b="0" i="0" u="none" strike="noStrike" baseline="0" dirty="0" err="1" smtClean="0">
                <a:latin typeface="ArialMT"/>
              </a:rPr>
              <a:t>Catalytic</a:t>
            </a:r>
            <a:r>
              <a:rPr lang="nl-NL" sz="1200" b="0" i="0" u="none" strike="noStrike" baseline="0" dirty="0" smtClean="0">
                <a:latin typeface="ArialMT"/>
              </a:rPr>
              <a:t> </a:t>
            </a:r>
            <a:r>
              <a:rPr lang="nl-NL" sz="1200" b="0" i="0" u="none" strike="noStrike" baseline="0" dirty="0" err="1" smtClean="0">
                <a:latin typeface="ArialMT"/>
              </a:rPr>
              <a:t>Reduction</a:t>
            </a:r>
            <a:r>
              <a:rPr lang="nl-NL" sz="1200" b="0" i="0" u="none" strike="noStrike" baseline="0" dirty="0" smtClean="0">
                <a:latin typeface="ArialMT"/>
              </a:rPr>
              <a:t>) dient voor het op temperatuur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brengen van de waterige ureumoplossing (Ad blue) in tanks van SCR-systemen.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Het SCR-systeem moet, om te kunnen functioneren, op een bepaald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temperatuurniveau gehouden worden. Hiervoor gebruiken de motor- en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voertuigfabrikanten het koelwater van de motor.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Om de doorstroming van het koelwater door de systeemcomponenten te regelen,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wordt de SCR-klep gebruikt. Hij wordt door de motorelektronica aangestuurd en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regelt, afhankelijk van buiten- en koelmiddeltemperatuur, de koelwaterstroom door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SCR-systeemcomponenten.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Afhankelijk van de uitvoering van het SCR-systeem (</a:t>
            </a:r>
            <a:r>
              <a:rPr lang="nl-NL" sz="1200" b="0" i="0" u="none" strike="noStrike" baseline="0" dirty="0" err="1" smtClean="0">
                <a:latin typeface="ArialMT"/>
              </a:rPr>
              <a:t>luchtdrukondersteund</a:t>
            </a:r>
            <a:r>
              <a:rPr lang="nl-NL" sz="1200" b="0" i="0" u="none" strike="noStrike" baseline="0" dirty="0" smtClean="0">
                <a:latin typeface="ArialMT"/>
              </a:rPr>
              <a:t>,</a:t>
            </a:r>
          </a:p>
          <a:p>
            <a:pPr algn="l"/>
            <a:r>
              <a:rPr lang="nl-NL" sz="1200" b="0" i="0" u="none" strike="noStrike" baseline="0" dirty="0" err="1" smtClean="0">
                <a:latin typeface="ArialMT"/>
              </a:rPr>
              <a:t>luchtloos</a:t>
            </a:r>
            <a:r>
              <a:rPr lang="nl-NL" sz="1200" b="0" i="0" u="none" strike="noStrike" baseline="0" dirty="0" smtClean="0">
                <a:latin typeface="ArialMT"/>
              </a:rPr>
              <a:t>) worden hiervoor 2/2- of 3/2-wegkleppen ingezet.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Speciaal onderhoud, dat verder gaat dan de wettelijk voorgeschreven keuringen, is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44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sz="1200" b="1" i="0" u="none" strike="noStrike" baseline="0" dirty="0" smtClean="0">
              <a:latin typeface="Arial-BoldMT"/>
            </a:endParaRPr>
          </a:p>
          <a:p>
            <a:pPr algn="l"/>
            <a:r>
              <a:rPr lang="nl-NL" sz="1100" b="1" i="0" u="none" strike="noStrike" baseline="0" dirty="0" smtClean="0">
                <a:latin typeface="Arial-BoldMT"/>
              </a:rPr>
              <a:t>Aansluitingen</a:t>
            </a:r>
          </a:p>
          <a:p>
            <a:pPr algn="l"/>
            <a:r>
              <a:rPr lang="nl-NL" sz="1100" b="1" i="0" u="none" strike="noStrike" baseline="0" dirty="0" smtClean="0">
                <a:latin typeface="Arial-BoldMT"/>
              </a:rPr>
              <a:t>1 </a:t>
            </a:r>
            <a:r>
              <a:rPr lang="nl-NL" sz="1100" b="0" i="0" u="none" strike="noStrike" baseline="0" dirty="0" smtClean="0">
                <a:latin typeface="ArialMT"/>
              </a:rPr>
              <a:t>Energietoevoer </a:t>
            </a:r>
            <a:r>
              <a:rPr lang="nl-NL" sz="1100" b="1" i="0" u="none" strike="noStrike" baseline="0" dirty="0" smtClean="0">
                <a:latin typeface="Arial-BoldMT"/>
              </a:rPr>
              <a:t>2 </a:t>
            </a:r>
            <a:r>
              <a:rPr lang="nl-NL" sz="1100" b="0" i="0" u="none" strike="noStrike" baseline="0" dirty="0" smtClean="0">
                <a:latin typeface="ArialMT"/>
              </a:rPr>
              <a:t>Energieafvoer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Afsluiten van luchtdrukleidingen.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In de stand van de hendel (a) parallel aan de lengteas van de afsluitkraan drukt de</a:t>
            </a:r>
          </a:p>
          <a:p>
            <a:pPr algn="l"/>
            <a:r>
              <a:rPr lang="nl-NL" sz="1200" b="0" i="0" u="none" strike="noStrike" baseline="0" dirty="0" err="1" smtClean="0">
                <a:latin typeface="ArialMT"/>
              </a:rPr>
              <a:t>excenteras</a:t>
            </a:r>
            <a:r>
              <a:rPr lang="nl-NL" sz="1200" b="0" i="0" u="none" strike="noStrike" baseline="0" dirty="0" smtClean="0">
                <a:latin typeface="ArialMT"/>
              </a:rPr>
              <a:t> (c) de klep (d) tegen de drukveer (e) naar links. De luchtdruk komt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onverminderd van aansluiting 1 via de inlaat (f) naar de van aansluiting 2 lopende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leiding.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Als de hendel (a) 90° tot aan de aanslag wordt gedraaid, beweegt de drukveer (e)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klep (d) naar rechts en de inlaat (f) wordt gesloten. De van aansluiting 2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lopende leiding wordt via de uitlaatboring (b) ontlucht.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Speciaal onderhoud, dat verder gaat dan de wettelijk voorgeschreven keuringen, is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19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Voor enkelleiding-remsysteem voor de verbinding van het luchtdrukremsysteem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van de motorwagen met dat van de aanhangwagen.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het aankoppelen drukt de stift de </a:t>
            </a:r>
            <a:r>
              <a:rPr lang="nl-NL" sz="1200" b="0" i="0" u="none" strike="noStrike" baseline="0" dirty="0" err="1" smtClean="0">
                <a:latin typeface="ArialMT"/>
              </a:rPr>
              <a:t>veerbelaste</a:t>
            </a:r>
            <a:r>
              <a:rPr lang="nl-NL" sz="1200" b="0" i="0" u="none" strike="noStrike" baseline="0" dirty="0" smtClean="0">
                <a:latin typeface="ArialMT"/>
              </a:rPr>
              <a:t> klep van de koppelingskop van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motorwagen open en zo is er een verbinding van de remsystemen van beide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voertuigen tot stand gebracht.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– Let er bij aankoppelen op, dat de afdichtring schoon en niet beschadigd is.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– Controleer aansluitend de verbinding op dichtheid.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Speciaal onderhoud, dat verder gaat dan de wettelijk voorgeschreven keuringen,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is 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91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sz="2000" b="1" i="0" u="none" strike="noStrike" baseline="0" dirty="0" smtClean="0">
              <a:latin typeface="Arial-BoldMT"/>
            </a:endParaRP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Voor enkelleiding-remsysteem voor de verbinding van het luchtdrukremsysteem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van de motorwagen met dat van de aanhangwagen.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klep (b) wordt door de kracht van de drukveer (a) en de op de kleponderzijde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uitgeoefende luchtdruk gesloten gehouden. Bij het aankoppelen van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aanhangwagen-slangverbinding drukt de stift van de tegenkoppelingskop de klep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(b) naar beneden, zodat de luchtdruk van de motorwagen naar de aanhangwagen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kan stromen.</a:t>
            </a:r>
          </a:p>
          <a:p>
            <a:pPr algn="l"/>
            <a:r>
              <a:rPr lang="nl-NL" sz="1200" b="0" i="0" u="none" strike="noStrike" baseline="0" dirty="0" err="1" smtClean="0">
                <a:latin typeface="ArialMT"/>
              </a:rPr>
              <a:t>Tengevolge</a:t>
            </a:r>
            <a:r>
              <a:rPr lang="nl-NL" sz="1200" b="0" i="0" u="none" strike="noStrike" baseline="0" dirty="0" smtClean="0">
                <a:latin typeface="ArialMT"/>
              </a:rPr>
              <a:t> van het kleinere </a:t>
            </a:r>
            <a:r>
              <a:rPr lang="nl-NL" sz="1200" b="0" i="0" u="none" strike="noStrike" baseline="0" dirty="0" err="1" smtClean="0">
                <a:latin typeface="ArialMT"/>
              </a:rPr>
              <a:t>drukbelaste</a:t>
            </a:r>
            <a:r>
              <a:rPr lang="nl-NL" sz="1200" b="0" i="0" u="none" strike="noStrike" baseline="0" dirty="0" smtClean="0">
                <a:latin typeface="ArialMT"/>
              </a:rPr>
              <a:t> oppervlak kan de klep (b) van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automatische koppelingskop ook onder druk worden geopend. Daardoor kan bij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gebruik van deze koppelingskop de inbouw van een afsluitkraan vervallen, die voor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ontluchting van de aangesloten pijpleiding dient.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het afkoppelen van de aanhangwagen-slangverbinding wordt de klep (b) door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kracht van de drukveer (a) naar boven gedrukt en daardoor de doorgang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gesloten. De afsluitdeksel (c) moet bij </a:t>
            </a:r>
            <a:r>
              <a:rPr lang="nl-NL" sz="1200" b="0" i="0" u="none" strike="noStrike" baseline="0" dirty="0" err="1" smtClean="0">
                <a:latin typeface="ArialMT"/>
              </a:rPr>
              <a:t>nietgebruik</a:t>
            </a:r>
            <a:r>
              <a:rPr lang="nl-NL" sz="1200" b="0" i="0" u="none" strike="noStrike" baseline="0" dirty="0" smtClean="0">
                <a:latin typeface="ArialMT"/>
              </a:rPr>
              <a:t> van de koppelingskop over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opening ervan worden geschoven, om het binnendringen van vuil in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luchtdrukleiding te verhinderen.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– Let er bij het aankoppelen op, dat de afdichtingsvlakken schoon zijn.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– Vernieuw beschadigde afdichtringen.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Speciaal onderhoud, dat verder gaat dan de wettelijk voorgeschreven keuringen,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is 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515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Voor tweeleidingremsysteem.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Directe, niet trapsgewijze beluchting van de remstuurleiding voor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aanhangwagen in combinatie met de mechanische trekwagen-handrem.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In de losstand is de inlaatklep (b) gesloten. De met de remcilinderleiding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verbonden aansluiting 3 staat via de geopende uitlaatklep (d) met aansluiting 2 in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verbinding. De daaraan aangesloten leiding naar de relaisklep is daarmee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eveneens ontlucht.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bediening van de handrem wordt de hefboom (a) uit zijn kogelblokkering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getrokken en de klepstang (c) </a:t>
            </a:r>
            <a:r>
              <a:rPr lang="nl-NL" sz="1200" b="0" i="0" u="none" strike="noStrike" baseline="0" dirty="0" err="1" smtClean="0">
                <a:latin typeface="ArialMT"/>
              </a:rPr>
              <a:t>omhooggebracht</a:t>
            </a:r>
            <a:r>
              <a:rPr lang="nl-NL" sz="1200" b="0" i="0" u="none" strike="noStrike" baseline="0" dirty="0" smtClean="0">
                <a:latin typeface="ArialMT"/>
              </a:rPr>
              <a:t>. Deze sluit daardoor de uitlaatklep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(d) en opent de inlaatklep (b). Aansluiting 2 wordt door voorraaddrukketelaansluiting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1 traploos volledig belucht en via de relaisklep wordt de remming van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aanhangwagen geactiveerd.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bedienen van de bedrijfsrem komt de luchtdruk van aansluiting 3 naar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aansluiting 2 en zorgt daarmee via de relaisklep eveneens voor de remming van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aanhangwagen.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Speciaal onderhoud, dat verder gaat dan de wettelijk voorgeschreven keuringen, is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276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Stuurbekrachtiging van tractoren met hydraulisch remsysteem door afremming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naar keuze van het rechter- of </a:t>
            </a:r>
            <a:r>
              <a:rPr lang="nl-NL" sz="1200" b="0" i="0" u="none" strike="noStrike" baseline="0" dirty="0" err="1" smtClean="0">
                <a:latin typeface="ArialMT"/>
              </a:rPr>
              <a:t>linkerachterwiel</a:t>
            </a:r>
            <a:r>
              <a:rPr lang="nl-NL" sz="1200" b="0" i="0" u="none" strike="noStrike" baseline="0" dirty="0" smtClean="0">
                <a:latin typeface="ArialMT"/>
              </a:rPr>
              <a:t>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In onbediende toestand liggen beide tractorrempedalen tegen de klepstoters (1) en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oefenen door de </a:t>
            </a:r>
            <a:r>
              <a:rPr lang="nl-NL" sz="1200" b="0" i="0" u="none" strike="noStrike" baseline="0" dirty="0" err="1" smtClean="0">
                <a:latin typeface="ArialMT"/>
              </a:rPr>
              <a:t>pedaalterugtrekveren</a:t>
            </a:r>
            <a:r>
              <a:rPr lang="nl-NL" sz="1200" b="0" i="0" u="none" strike="noStrike" baseline="0" dirty="0" smtClean="0">
                <a:latin typeface="ArialMT"/>
              </a:rPr>
              <a:t> een sluitkracht uit op de kogelkleppen (2).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kogelkleppen (2) sluiten de verbinding van P naar A en B af.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bediening van beide rempedalen tijdens het rijden op de weg worden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klepstoters (1) ontlast en daardoor de kogelkleppen (2) geopend, zodat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verbinding van P naar A en B vrijkomt.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een stuurremming wordt echter slechts een pedaal bediend en daardoor ook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slechts een kogelklep geopend terwijl de andere kogelklep in sluitstand blijft.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verbinding van P naar A of van P naar B komt vrij.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beide kegelterugslagkleppen (3) hebben de taak, om de remleiding tussen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stuurremklep en wielremcilinder te ontlasten, als de rempedalen sneller teruggaan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– en de kogelkleppen (2) de hoofdverbinding afsluiten – dan de remschoenen zijn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losgekomen.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Speciaal onderhoud, dat verder gaat dan de wettelijk voorgeschreven keuringen, is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070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Doel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Compensatie van de remdrukken van de beide hoofdremcilinders bij een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bedrijfsremming en afsluiting van de oliestroom van de beide hoofdremcilinders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 de vooras en naar de aanhangwagen-stuurklep bij een stuurremming.</a:t>
            </a:r>
          </a:p>
          <a:p>
            <a:r>
              <a:rPr lang="nl-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Werking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onbediende toestand liggen de beide rempedalen tegen de klepstoter (1) 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drukken hem tegen de kracht van de drukveer (3) naar rechts. Hierdoor zijn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kleppen (2) gesloten en sluiten de aansluitingen A, B en X (zie onderstaande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onder het punt „Inbouwmaten“) onderling af.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 bediening van beide rempedalen wordt de klepstoter (1) ontlast en door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kracht van de drukveer (3) naar links verschoven. De kleppen (2) gaan open en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aansluitingen A, B en X zijn met elkaar verbonden. Hierdoor wordt de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remdruk</a:t>
            </a:r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tussen de achterwielen (aansluiting A en B) in evenwicht gebracht en worden via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aansluiting X de remcilinders van de vooras en de stuurzuiger van de</a:t>
            </a:r>
          </a:p>
          <a:p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aanhagwagenstuurklep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de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remdruk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voorzien.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 een stuurremming blijven de kleppen (2) echter gesloten, daar het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nietbediende</a:t>
            </a:r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rempedaal de klepstoter (1) in zijn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rechtereindpositie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vasthoudt.</a:t>
            </a:r>
          </a:p>
          <a:p>
            <a:r>
              <a:rPr lang="nl-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Onderhoud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Speciaal onderhoud, dat verder gaat dan de wettelijk voorgeschreven keuringen, is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99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Doel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Sturing van het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tweeleidingaanhangwagenremsysteem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combinatie met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hydraulische hoofdremcilinder of de hydraulische transducer van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landbouwtractor.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 enkele door een dubbel circuit hydraulisch aangestuurde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aanhangwagenstuurkleppen vindt nog een extra pneumatische aansturing plaats,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waardoor reeds voor het in werking treden van de tractorrem een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aanhangwagenremdruk uitgestuurd wordt.</a:t>
            </a:r>
          </a:p>
          <a:p>
            <a:r>
              <a:rPr lang="nl-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Werking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 losstand drukt de drukveer (e) de klephuls (d) op de inlaat (c) en houdt hem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gesloten. Aansluiting 2 is via de uitlaat (b) en ontluchting 3 verbonden.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 bediening van het rempedaal wordt de hydraulische stuurdruk via aansluiting 4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de zuiger (h) uitgeoefend en verschuift deze samen met de doseerzuiger (a)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 rechts. De uitlaat (b) wordt gesloten, de inlaat (c) geopend en de bij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aansluiting 1 heersende luchtdruk stroomt via aansluiting 2 naar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aanhangwagenremklep. De op de doseerzuiger (a) uitgeoefende luchtdruk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beweegt deze tegen de hydraulische stuurdruk naar links en de inlaat (c) wordt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gesloten. Er is een afsluitstand bereikt.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door een enkel circuit hydraulisch aangestuurde en pneumatisch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voorgestuurde</a:t>
            </a:r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aanhangwagenstuurkleppen (zie * in onderstaande tabel) zijn met een extra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pneumatische stuuraansluiting uitgerust. Hierbij wordt via een voorgeschakelde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3/2-wegklep bij het bedienen van het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rempedal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aansluiting 42 en daardoor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ruimte A van de voorraaddruk voorzien. De zuiger (a) sluit de uitlaat (b) en opent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inlaat (c). Via aansluiting 2 komt daardoor al een geringe stuurdruk naar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aanhangwagenstuurklep, voordat er bij aansluiting 4 een stuurdruk wordt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opgebouwd.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 een verhoging van de hydraulische stuurdruk vindt er ook een verhoging van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 in aansluiting 2 plaats. Het loslaten van het rempedaal laat aansluiting 4 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ook aansluiting 42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drukloos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worden, zodat de druk in aansluiting 2 de doseerzuiger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naar zijn uitgangspositie terugschuift. De uitlaat (b) opent en via ontluchting 3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wordt aansluiting 2 ontlucht.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 de aanhangwagenstuurklep zit bovendien een handremhefboom (f), die bij het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aantrekken van de handrem de zuiger (a) tegen de klephuls (d) trekt en door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openen van de inlaat (c) een volledige afremming van de aanhangwagen bewerkstelligt.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Onderhoud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Speciaal onderhoud, dat verder gaat dan de wettelijk voorgeschreven keuringen, is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07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Opwekking van de remkracht voor de wielremmen.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Ook te gebruiken voor de bediening van ander soort inrichtingen, bv. voor het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spannen, heffen en schakelen.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Als het membraan (b) via aansluiting A resp. B van luchtdruk wordt voorzien,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beweegt het zich samen met de zuiger (a) naar rechts. Daarbij werkt de opgewekte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zuigerkracht via de drukstang (c) op de daarmee verbonden remhefboom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(</a:t>
            </a:r>
            <a:r>
              <a:rPr lang="nl-NL" sz="1200" b="0" i="0" u="none" strike="noStrike" baseline="0" dirty="0" err="1" smtClean="0">
                <a:latin typeface="ArialMT"/>
              </a:rPr>
              <a:t>remnasteller</a:t>
            </a:r>
            <a:r>
              <a:rPr lang="nl-NL" sz="1200" b="0" i="0" u="none" strike="noStrike" baseline="0" dirty="0" smtClean="0">
                <a:latin typeface="ArialMT"/>
              </a:rPr>
              <a:t>) en daardoor op de </a:t>
            </a:r>
            <a:r>
              <a:rPr lang="nl-NL" sz="1200" b="0" i="0" u="none" strike="noStrike" baseline="0" dirty="0" err="1" smtClean="0">
                <a:latin typeface="ArialMT"/>
              </a:rPr>
              <a:t>wielrem</a:t>
            </a:r>
            <a:r>
              <a:rPr lang="nl-NL" sz="1200" b="0" i="0" u="none" strike="noStrike" baseline="0" dirty="0" smtClean="0">
                <a:latin typeface="ArialMT"/>
              </a:rPr>
              <a:t>. Bij ontluchting van de remcilinder drukt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veer (d) de zuiger (a) en het membraan (b) terug naar de rustpositie.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krachtafgave van de membraancilinder is afhankelijk van de effectieve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membraanoppervlakte – die afhankelijk van de welving verschillend is – en de op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het membraan (b) uitgeoefende druk.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– Bouw de membraancilinder ook bij perfect functioneren (geen lekkages,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aanspreekdruk niet groter dan 0,5 bar) uiterlijk om de 2 jaar uit.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– Demonteer en reinig de membraancilinder.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– Vervang de versleten onderdelen.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Speciaal onderhoud, dat verder gaat dan de wettelijk voorgeschreven keuringen,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is 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07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sz="1800" b="1" i="0" u="none" strike="noStrike" baseline="0" dirty="0" smtClean="0">
              <a:latin typeface="Arial-BoldMT"/>
            </a:endParaRP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Droging van de door de compressor getransporteerde lucht door onttrekking van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in de lucht zittende waterdamp.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bij aansluiting 1 in ruimte A binnenkomende luchtdruk komt via het </a:t>
            </a:r>
            <a:r>
              <a:rPr lang="nl-NL" sz="1200" b="0" i="0" u="none" strike="noStrike" baseline="0" dirty="0" err="1" smtClean="0">
                <a:latin typeface="ArialMT"/>
              </a:rPr>
              <a:t>fijnfilter</a:t>
            </a:r>
            <a:r>
              <a:rPr lang="nl-NL" sz="1200" b="0" i="0" u="none" strike="noStrike" baseline="0" dirty="0" smtClean="0">
                <a:latin typeface="ArialMT"/>
              </a:rPr>
              <a:t> 4,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het ringkanaal (b) op de bovenzijde van de granulaatpatroon 2. Van hier (ruimte a)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doorstroomt de lucht patroon 2, waarbij het vocht door het oppervlak van het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granulaat 3 geabsorbeerd wordt. Droge lucht komt dan via de opengaande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terugslagklep 5 in aansluiting 21 en van daar naar de erachter geschakelde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apparaten van het luchtdrukverzorgingssysteem. Gelijktijdig stroomt er lucht door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reductieboring (c) en aansluiting 22 naar de regeneratieketel. De uitschakeldruk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komt ook via boring I in ruimte D en werkt op het membraan (m). Na overwinning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van de veerkracht opent inlaat (n) en de nu van druk voorziene zuiger (d) opent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uitlaat (e). De door de compressor getransporteerde lucht stroomt nu via ruimte A,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kanaal C en ontluchting 3 naar de buitenlucht. De zuiger (d) fungeert gelijktijdig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ook als overdrukklep. Bij overdruk opent de zuiger (d) automatisch de uitlaat (e).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Als de voorraaddruk in het systeem door luchtverbruik onder de inschakeldruk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komt, sluit de inlaat (n) en de druk uit ruimte B wordt via de ontluchting van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drukregelaar afgebouwd. De uitlaat (e) sluit en het drogingsproces begint opnieuw.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– Voer bij rijden een regelmatige controle uit van de luchtketels op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condenswateraanwezigheid.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– Als er condenswater wordt vastgesteld, controleert u de regeneratiefunctie en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vervangt u eventueel de granulaatpatroon.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ervaring heeft geleerd, dat het vervangen van het granulaat na ca. 2 jaar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nodig kan zijn.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56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sz="2000" b="1" i="0" u="none" strike="noStrike" baseline="0" dirty="0" smtClean="0">
              <a:latin typeface="Arial-BoldMT"/>
            </a:endParaRP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Bescherming van het luchtdrukremsysteem tegen verontreinigingen.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naar het leidingfilter via aansluiting 1 gestuurde luchtdruk doorstroomt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filterpatroon. Hierdoor worden eventueel voorkomende vuildeeltjes tegengehouden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en de luchtdruk komt gereinigd van aansluiting 2 naar de erachter geschakelde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remapparaten.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onvoldoende doorlaat (verstopping) wordt de filterpatroon tegen de kracht van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drukveer omhoog gedrukt. De lucht stroomt dan </a:t>
            </a:r>
            <a:r>
              <a:rPr lang="nl-NL" sz="1200" b="0" i="0" u="none" strike="noStrike" baseline="0" dirty="0" err="1" smtClean="0">
                <a:latin typeface="ArialMT"/>
              </a:rPr>
              <a:t>ongereinigd</a:t>
            </a:r>
            <a:r>
              <a:rPr lang="nl-NL" sz="1200" b="0" i="0" u="none" strike="noStrike" baseline="0" dirty="0" smtClean="0">
                <a:latin typeface="ArialMT"/>
              </a:rPr>
              <a:t> door het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leidingfilter.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Als bij een verstopte filterpatroon aansluiting 1 wordt ontlucht, kan de druk in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aansluiting 2 de filterpatroon tegen de kracht van de drukveer naar beneden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drukken. Hierdoor is de terugstroming van aansluiting 2 naar aansluiting 1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gewaarborgd.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– Reinig het leidingfilter – afhankelijk van de bedrijfsomstandigheden – in normale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gevallen ongeveer om de 3 tot 4 maanden.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Hiervoor moet u de filterpatroon uitnemen en met luchtdruk uitblazen.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– Vernieuw beschadigde filterpatronen.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99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sz="2000" b="1" i="0" u="none" strike="noStrike" baseline="0" dirty="0" smtClean="0">
              <a:latin typeface="Arial-BoldMT"/>
            </a:endParaRP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Verhindert beschadigingen aan de lastafhankelijke regelklep resp. automatische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remkrachtregelaar.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Alleen voor voertuigen met bladveren.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zeer sterke </a:t>
            </a:r>
            <a:r>
              <a:rPr lang="nl-NL" sz="1200" b="0" i="0" u="none" strike="noStrike" baseline="0" dirty="0" err="1" smtClean="0">
                <a:latin typeface="ArialMT"/>
              </a:rPr>
              <a:t>asuitslagen</a:t>
            </a:r>
            <a:r>
              <a:rPr lang="nl-NL" sz="1200" b="0" i="0" u="none" strike="noStrike" baseline="0" dirty="0" smtClean="0">
                <a:latin typeface="ArialMT"/>
              </a:rPr>
              <a:t>, die verder gaan dan het verstelbereik van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lastafhankelijke regelklep resp. van de remkrachtregelaar, wordt in rusttoestand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horizontaal liggende kantelhefboom (e) om een in de behuizing (c) liggend vast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punt bewogen. De door de drukveren (a en b) belaste kogel (d) waarborgt hierbij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steeds een krachtgesloten verbinding met de behuizing (c), tot de kantelhefboom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(e) in zijn normale horizontale positie terugkeert en weer volledig tegen de voorste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behuizingswand ligt. Het verbuigen van de verbindingsstang t.o.v.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remkrachtregelaar bij de uitslagbewegingen wordt vermeden, doordat hij aan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kantelhefboom (e) gelagerd is in een kogelgewricht (f).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Speciaal onderhoud, dat verder gaat dan de wettelijk voorgeschreven keuringen, is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19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Doel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Automatische regeling van de remkracht van luchtdrukremcilinders afhankelijk van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beladingstoestand van het voertuig.</a:t>
            </a:r>
          </a:p>
          <a:p>
            <a:r>
              <a:rPr lang="nl-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Werking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remkrachtregelaar is aan het voertuigframe bevestigd en wordt aangestuurd via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 verbindingsdraad, die aan een trekveer aan de as bevestigd is. In lege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toestand is de afstand tussen de as en de remkrachtregelaar het grootst,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hefboom (f) bevindt zich in zijn leegremdruk-stand. Als het voertuig wordt beladen,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verkleint deze afstand en de hefboom (f) wordt uit de leegstand in richting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vollaststand bewogen. De via de hefboom (f) verstelde nokkenschijf (g) beweegt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klepstoter (i) naar de met respectieve beladingstoestand overeenkomende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positie. De door de aanhangwagenremklep uitgestuurde luchtdruk stroomt via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aansluiting 1 naar ruimte A en drukt op de zuiger (b).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Deze wordt naar beneden bewogen, sluit de uitlaat (c) en opent de inlaat (k).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luchtdruk komt nu in ruimte E onder het membraan (d) en via aansluitingen 2 naar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erachter geschakelde luchtdrukremcilinders. Tegelijkertijd stroomt lucht via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geopende klep (a) en kanaal B naar ruimte D en drukt op de bovenzijde van het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membraan (d). Door deze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drukvoorsturing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wordt de reductie bij gedeeltelijke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belasting en geringe stuurdrukwaarden opgeheven. Als de stuurdruk verder stijgt,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wordt de zuiger (l) tegen de kracht van de drukveer (m) naar boven bewogen en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klep (a) sluit.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Tijdens de neerwaartse beweging van de zuiger (b) komt het membraan (d) los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 een in de regelaar zittende support en verplaatst zich in toenemende mate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tegen het waaiervormige deel van de zuiger (b). De effectieve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membraanoppervlakte wordt zo doorlopend vergroot, tot hij is groter is dan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bovenzijde van de zuiger. Daardoor wordt de zuiger (b) weer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omhooggebracht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inlaat (k) gesloten. Er is een afsluitstand bereikt. (Alleen in de vollaststand „1:1“ blijft de inlaat (k) geopend). De dan bij volledig beladen voertuig in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remcilinders meetbare druk komt overeen met de door de aanhangwagenremklep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 remkrachtregelaar ingestuurde druk; bij gedeeltelijke belading en in lege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toestand van het voertuig heeft deze druk daarentegen een meer of minder sterke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reductie ondergaan. Na afbouw van de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remdruk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wordt de zuiger (b) door de druk in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ruimte E naar boven bewogen. Uitlaat (c) gaat open en de luchtdruk ontwijkt via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klepstoter (i) en ontluchting 3 naar de buitenlucht.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 ieder remproces stroomt er lucht via kanaal C in ruimte F en drukt op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afdichtring (e). Deze wordt tegen de klepstoter (i) geduwd en bij een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remdruk</a:t>
            </a:r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0,8 bar ontstaat een krachtgesloten verbinding tussen klepstoter (i) en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behuizing. De reductieverhouding van de remkrachtregelaar wordt daarmee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geblokkeerd en blijft ook dan bestaan, als de afstand tussen as en chassis verder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verandert. Deze wegveranderingen neemt de aan de as zittende trekveer (h) op.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 in de regelaar geïntegreerde draaiveer zorgt ervoor, dat de klepstoter (i) bij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 breuk van het verbindingselement naar de vollaststand gaat.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354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Beveiliging van onder druk staande leidingen tegen onbedoeld ontluchten.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luchtdoorgang is alleen mogelijk in de op de behuizing aangegeven pijlrichting.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Het terugstromen van de lucht door de terugslagklep verhindert, dat bij drukafname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in de voedingsleiding de inlaat sluit.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een drukverhoging in de voedingsleiding geeft de door een veer belaste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terugslagklep de weg weer vrij, zodat er een drukcompensatie kan plaatsvinden.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Speciaal onderhoud, dat verder gaat dan de wettelijk voorgeschreven keuringen, is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10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sz="2000" b="1" i="0" u="none" strike="noStrike" baseline="0" dirty="0" smtClean="0">
              <a:latin typeface="Arial-BoldMT"/>
            </a:endParaRP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Doel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Beveiliging van onder druk staande luchtketel tegen onbedoeld ontluchten.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in de voedingsleiding aangevoerde lucht opent klep (a) en stroomt in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luchtketel, als zijn druk hoger is dan de in de ketel aanwezige. Klep (a) blijft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geopend, tot de drukken in de voedingsleiding en in de ketel gelijk zijn.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Het terugstromen van de lucht uit de ketel wordt door klep (a) verhinderd, die bij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drukafname in de voedingsleiding door drukveer (b) en door de nu hogere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keteldruk wordt gesloten.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luchtdoorgang in de terugslagklep is alleen in de richting van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voedingsleiding naar de ketel mogelijk.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Speciaal onderhoud, dat verder gaat dan de wettelijk voorgeschreven keuringen, is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130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sz="1200" b="1" i="0" u="none" strike="noStrike" baseline="0" dirty="0" smtClean="0">
              <a:latin typeface="Arial-BoldMT"/>
            </a:endParaRP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Overstroomklep met terugstroming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Vrijgave van de doorgang voor de luchtdruk naar de tweede luchtdrukketel pas na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bereiken van de berekeningsdruk van het remsysteem in de 1e ketel. Daardoor is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het </a:t>
            </a:r>
            <a:r>
              <a:rPr lang="nl-NL" sz="1200" b="0" i="0" u="none" strike="noStrike" baseline="0" dirty="0" err="1" smtClean="0">
                <a:latin typeface="ArialMT"/>
              </a:rPr>
              <a:t>bedrijfsremsysteen</a:t>
            </a:r>
            <a:r>
              <a:rPr lang="nl-NL" sz="1200" b="0" i="0" u="none" strike="noStrike" baseline="0" dirty="0" smtClean="0">
                <a:latin typeface="ArialMT"/>
              </a:rPr>
              <a:t> sneller inzetbaar.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</a:t>
            </a:r>
            <a:r>
              <a:rPr lang="nl-NL" sz="1200" b="0" i="0" u="none" strike="noStrike" baseline="0" dirty="0" err="1" smtClean="0">
                <a:latin typeface="ArialMT"/>
              </a:rPr>
              <a:t>drukval</a:t>
            </a:r>
            <a:r>
              <a:rPr lang="nl-NL" sz="1200" b="0" i="0" u="none" strike="noStrike" baseline="0" dirty="0" smtClean="0">
                <a:latin typeface="ArialMT"/>
              </a:rPr>
              <a:t> in de eerste luchtdrukketel vindt een terugvoer van luchtdruk plaats uit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tweede luchtdrukketel.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Overstroomklep zonder terugstroming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Vrijgave van de doorgang voor de luchtdruk naar de nevenverbruikers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(portierbediening, hulp- en parkeerremsysteem, </a:t>
            </a:r>
            <a:r>
              <a:rPr lang="nl-NL" sz="1200" b="0" i="0" u="none" strike="noStrike" baseline="0" dirty="0" err="1" smtClean="0">
                <a:latin typeface="ArialMT"/>
              </a:rPr>
              <a:t>servokoppeling</a:t>
            </a:r>
            <a:r>
              <a:rPr lang="nl-NL" sz="1200" b="0" i="0" u="none" strike="noStrike" baseline="0" dirty="0" smtClean="0">
                <a:latin typeface="ArialMT"/>
              </a:rPr>
              <a:t> enz.) pas na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bereiken van de berekeningsdruk van het remsysteem.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Overstroomklep met beperkte terugstroming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Vrijgave van de doorgang voor de luchtdruk naar de aanhangwagen of naar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nevenverbruikers (bv. hulp- en parkeerremsysteem) pas na bereiken van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berekeningsdruk van het remsysteem. Bovendien drukbeveiliging voor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motorwagen bij onderbreking van de aanhangwagen-voorraadleiding.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</a:t>
            </a:r>
            <a:r>
              <a:rPr lang="nl-NL" sz="1200" b="0" i="0" u="none" strike="noStrike" baseline="0" dirty="0" err="1" smtClean="0">
                <a:latin typeface="ArialMT"/>
              </a:rPr>
              <a:t>drukval</a:t>
            </a:r>
            <a:r>
              <a:rPr lang="nl-NL" sz="1200" b="0" i="0" u="none" strike="noStrike" baseline="0" dirty="0" smtClean="0">
                <a:latin typeface="ArialMT"/>
              </a:rPr>
              <a:t> in de luchtketels van het bedrijfsremsysteem vindt gedeeltelijk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terugstromen van luchtdruk plaats tot de van de overstroomdruk afhankelijke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sluitdruk.</a:t>
            </a:r>
          </a:p>
          <a:p>
            <a:pPr algn="l"/>
            <a:r>
              <a:rPr lang="nl-NL" sz="1200" b="1" i="0" u="none" strike="noStrike" baseline="0" dirty="0" smtClean="0">
                <a:latin typeface="ArialMT"/>
              </a:rPr>
              <a:t>Werking</a:t>
            </a:r>
          </a:p>
          <a:p>
            <a:pPr algn="l"/>
            <a:r>
              <a:rPr lang="nl-NL" sz="1200" b="0" i="0" u="none" strike="noStrike" baseline="0" dirty="0" smtClean="0">
                <a:latin typeface="Arial-BoldMT"/>
              </a:rPr>
              <a:t>Bij alle overstroomkleppen </a:t>
            </a:r>
            <a:r>
              <a:rPr lang="nl-NL" sz="1200" b="0" i="0" u="none" strike="noStrike" baseline="0" dirty="0" smtClean="0">
                <a:latin typeface="ArialMT"/>
              </a:rPr>
              <a:t>komt de luchtdruk in pijlrichting in de behuizing en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door de boring (g) onder het membraan (d), dat door de stelveer (b) en de zuiger (c)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op zijn zitting wordt gedrukt. Bij het bereiken van de overstroomdruk wordt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kracht van de stelveer (b) overwonnen, zodat het membraan (d) van zijn zitting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loskomt en de boring (e) vrijgeeft. De lucht komt direct resp. na openen van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terugslagklep (h) naar de in pijlrichting liggende ketels of verbruikers.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de </a:t>
            </a:r>
            <a:r>
              <a:rPr lang="nl-NL" sz="1200" b="1" i="0" u="none" strike="noStrike" baseline="0" dirty="0" smtClean="0">
                <a:latin typeface="Arial-BoldMT"/>
              </a:rPr>
              <a:t>overstroomklep met terugstroming </a:t>
            </a:r>
            <a:r>
              <a:rPr lang="nl-NL" sz="1200" b="0" i="0" u="none" strike="noStrike" baseline="0" dirty="0" smtClean="0">
                <a:latin typeface="ArialMT"/>
              </a:rPr>
              <a:t>kan de luchtdruk uit de tweede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luchtdrukketel na openen van de terugslagklep (f) terugstromen, als de druk in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eerste luchtdrukketel meer dan 0,1 bar gedaald is.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de </a:t>
            </a:r>
            <a:r>
              <a:rPr lang="nl-NL" sz="1200" b="1" i="0" u="none" strike="noStrike" baseline="0" dirty="0" smtClean="0">
                <a:latin typeface="Arial-BoldMT"/>
              </a:rPr>
              <a:t>overstroomklep zonder terugstroming </a:t>
            </a:r>
            <a:r>
              <a:rPr lang="nl-NL" sz="1200" b="0" i="0" u="none" strike="noStrike" baseline="0" dirty="0" smtClean="0">
                <a:latin typeface="ArialMT"/>
              </a:rPr>
              <a:t>is terugstromen niet mogelijk, daar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terugslagklep (h) door de hogere druk van de tweede luchtdrukketel gesloten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wordt gehouden.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Bij de </a:t>
            </a:r>
            <a:r>
              <a:rPr lang="nl-NL" sz="1200" b="1" i="0" u="none" strike="noStrike" baseline="0" dirty="0" smtClean="0">
                <a:latin typeface="Arial-BoldMT"/>
              </a:rPr>
              <a:t>overstroomklep met begrensde terugstroming </a:t>
            </a:r>
            <a:r>
              <a:rPr lang="nl-NL" sz="1200" b="0" i="0" u="none" strike="noStrike" baseline="0" dirty="0" smtClean="0">
                <a:latin typeface="ArialMT"/>
              </a:rPr>
              <a:t>kan het terugstromen van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lucht tot de sluitdruk van het membraan (d) plaatsvinden. Als deze wordt bereikt,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drukt de stelveer (b) via de zuiger (c) het membraan (d) op zijn zitting en verhindert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daarmee een verdere drukcompensatie tegengesteld aan de pijlrichting.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De overstroomdruk kan bij alle uitvoeringen door draaien van de stelschroef (a)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gecorrigeerd worden. Naar rechts draaien veroorzaakt een verhoging van de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overstroomdruk; naar links draaien het tegenovergestelde.</a:t>
            </a:r>
          </a:p>
          <a:p>
            <a:pPr algn="l"/>
            <a:r>
              <a:rPr lang="nl-NL" sz="1200" b="1" i="0" u="none" strike="noStrike" baseline="0" dirty="0" smtClean="0">
                <a:latin typeface="Arial-BoldMT"/>
              </a:rPr>
              <a:t>Onderhoud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Speciaal onderhoud, dat verder gaat dan de wettelijk voorgeschreven keuringen, is</a:t>
            </a:r>
          </a:p>
          <a:p>
            <a:pPr algn="l"/>
            <a:r>
              <a:rPr lang="nl-NL" sz="1200" b="0" i="0" u="none" strike="noStrike" baseline="0" dirty="0" smtClean="0">
                <a:latin typeface="ArialMT"/>
              </a:rPr>
              <a:t>niet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EAD0-A9BF-4C3D-ABE8-39E30F9282E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11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2F9-DB3A-4560-8A67-68C6F0E2021B}" type="datetimeFigureOut">
              <a:rPr lang="nl-NL" smtClean="0"/>
              <a:t>27-10-2018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1691-EB55-46F7-812D-919285489F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11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2F9-DB3A-4560-8A67-68C6F0E2021B}" type="datetimeFigureOut">
              <a:rPr lang="nl-NL" smtClean="0"/>
              <a:t>27-10-2018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1691-EB55-46F7-812D-919285489F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51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2F9-DB3A-4560-8A67-68C6F0E2021B}" type="datetimeFigureOut">
              <a:rPr lang="nl-NL" smtClean="0"/>
              <a:t>27-10-2018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1691-EB55-46F7-812D-919285489F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14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2F9-DB3A-4560-8A67-68C6F0E2021B}" type="datetimeFigureOut">
              <a:rPr lang="nl-NL" smtClean="0"/>
              <a:t>27-10-2018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1691-EB55-46F7-812D-919285489F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44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2F9-DB3A-4560-8A67-68C6F0E2021B}" type="datetimeFigureOut">
              <a:rPr lang="nl-NL" smtClean="0"/>
              <a:t>27-10-2018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1691-EB55-46F7-812D-919285489F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30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2F9-DB3A-4560-8A67-68C6F0E2021B}" type="datetimeFigureOut">
              <a:rPr lang="nl-NL" smtClean="0"/>
              <a:t>27-10-2018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1691-EB55-46F7-812D-919285489F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16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2F9-DB3A-4560-8A67-68C6F0E2021B}" type="datetimeFigureOut">
              <a:rPr lang="nl-NL" smtClean="0"/>
              <a:t>27-10-2018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1691-EB55-46F7-812D-919285489F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36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2F9-DB3A-4560-8A67-68C6F0E2021B}" type="datetimeFigureOut">
              <a:rPr lang="nl-NL" smtClean="0"/>
              <a:t>27-10-2018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1691-EB55-46F7-812D-919285489F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385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2F9-DB3A-4560-8A67-68C6F0E2021B}" type="datetimeFigureOut">
              <a:rPr lang="nl-NL" smtClean="0"/>
              <a:t>27-10-2018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1691-EB55-46F7-812D-919285489F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3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2F9-DB3A-4560-8A67-68C6F0E2021B}" type="datetimeFigureOut">
              <a:rPr lang="nl-NL" smtClean="0"/>
              <a:t>27-10-2018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1691-EB55-46F7-812D-919285489F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18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62F9-DB3A-4560-8A67-68C6F0E2021B}" type="datetimeFigureOut">
              <a:rPr lang="nl-NL" smtClean="0"/>
              <a:t>27-10-2018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1691-EB55-46F7-812D-919285489F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59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62F9-DB3A-4560-8A67-68C6F0E2021B}" type="datetimeFigureOut">
              <a:rPr lang="nl-NL" smtClean="0"/>
              <a:t>27-10-2018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1691-EB55-46F7-812D-919285489F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37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269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Luchtdrukremmen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3" y="2379518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Overstroomklep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95256" y="504320"/>
            <a:ext cx="6054189" cy="21453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28" y="2805689"/>
            <a:ext cx="11905872" cy="36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Tweeweg-klep met </a:t>
            </a:r>
            <a:r>
              <a:rPr lang="nl-NL" dirty="0" err="1" smtClean="0"/>
              <a:t>drukverlager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571" y="2254550"/>
            <a:ext cx="8252437" cy="36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Drukschakelaar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5825" y="1868127"/>
            <a:ext cx="5210175" cy="18764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50" y="1868127"/>
            <a:ext cx="52006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SCR-Klep (</a:t>
            </a:r>
            <a:r>
              <a:rPr lang="nl-NL" dirty="0" err="1"/>
              <a:t>Selective</a:t>
            </a:r>
            <a:r>
              <a:rPr lang="nl-NL" dirty="0"/>
              <a:t> </a:t>
            </a:r>
            <a:r>
              <a:rPr lang="nl-NL" dirty="0" err="1"/>
              <a:t>Catalytic</a:t>
            </a:r>
            <a:r>
              <a:rPr lang="nl-NL" dirty="0"/>
              <a:t> </a:t>
            </a:r>
            <a:r>
              <a:rPr lang="nl-NL" dirty="0" err="1" smtClean="0"/>
              <a:t>Reduction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5159" y="1832950"/>
            <a:ext cx="6879786" cy="49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Afsluitkraan met ontluchting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0112" y="2389909"/>
            <a:ext cx="8618075" cy="34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Koppelingskop met stift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4768" y="2441864"/>
            <a:ext cx="9554409" cy="28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Koppelingskop met klep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8894" y="2940628"/>
            <a:ext cx="9574211" cy="24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Handremklep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9137" y="2088349"/>
            <a:ext cx="8070272" cy="41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Stuurremklep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0822" y="1781479"/>
            <a:ext cx="10056669" cy="44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Compensatieklep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0691" y="2516031"/>
            <a:ext cx="7189751" cy="28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1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Compressor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7543" y="2282982"/>
            <a:ext cx="2987280" cy="44693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513" y="4912753"/>
            <a:ext cx="2631710" cy="150546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164" y="3387634"/>
            <a:ext cx="2564407" cy="15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9545" y="365125"/>
            <a:ext cx="11440391" cy="1858530"/>
          </a:xfrm>
        </p:spPr>
        <p:txBody>
          <a:bodyPr>
            <a:normAutofit/>
          </a:bodyPr>
          <a:lstStyle/>
          <a:p>
            <a:r>
              <a:rPr lang="nl-NL" b="1" dirty="0"/>
              <a:t>Aanhangwagen-stuurklep </a:t>
            </a:r>
            <a:br>
              <a:rPr lang="nl-NL" b="1" dirty="0"/>
            </a:br>
            <a:r>
              <a:rPr lang="nl-NL" b="1" dirty="0" smtClean="0"/>
              <a:t> </a:t>
            </a:r>
            <a:r>
              <a:rPr lang="nl-NL" b="1" dirty="0"/>
              <a:t>(</a:t>
            </a:r>
            <a:r>
              <a:rPr lang="nl-NL" b="1" dirty="0" smtClean="0"/>
              <a:t>voor</a:t>
            </a:r>
            <a:r>
              <a:rPr lang="nl-NL" b="1" dirty="0"/>
              <a:t> </a:t>
            </a:r>
            <a:r>
              <a:rPr lang="nl-NL" b="1" dirty="0" err="1" smtClean="0"/>
              <a:t>tweeleidingaanhangwagenremsystemen</a:t>
            </a:r>
            <a:r>
              <a:rPr lang="nl-NL" b="1" dirty="0"/>
              <a:t>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7790" y="2623617"/>
            <a:ext cx="8036327" cy="274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09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Schema’s</a:t>
            </a:r>
            <a:br>
              <a:rPr lang="nl-NL" dirty="0" smtClean="0"/>
            </a:br>
            <a:r>
              <a:rPr lang="nl-NL" dirty="0"/>
              <a:t>Normaaldruk – enkel- en tweeleidingsysteem met pedaalklep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93" y="3174424"/>
            <a:ext cx="7400628" cy="281471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03" y="3174424"/>
            <a:ext cx="3762375" cy="2800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788" y="1932059"/>
            <a:ext cx="6425645" cy="8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68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Normaaldruk – Gecombineerd enkel- en tweeleidingsysteem, hydraulisch aangestuurd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903" y="1995055"/>
            <a:ext cx="6548226" cy="24846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465" y="4485518"/>
            <a:ext cx="51149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19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Hogedruk – Gecombineerd enkel- en tweeleidingsysteem, hydraulisch aangestuurd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72" y="1921425"/>
            <a:ext cx="6642389" cy="25063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540" y="3397827"/>
            <a:ext cx="50863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8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Membraamcilinder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87980"/>
            <a:ext cx="3197390" cy="21044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370" y="2518887"/>
            <a:ext cx="2099873" cy="224263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34473" y="2124364"/>
            <a:ext cx="293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 Trommelrem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9088370" y="2050472"/>
            <a:ext cx="264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 Schijfrem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580" y="4761526"/>
            <a:ext cx="51625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Luchtdroger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5674" y="1789398"/>
            <a:ext cx="7758544" cy="51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Leidingfilter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4537" y="2504209"/>
            <a:ext cx="9262926" cy="34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Veerelement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0556" y="2948348"/>
            <a:ext cx="9890888" cy="21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Automatische remkrachtregelaar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5445" y="1901110"/>
            <a:ext cx="7741227" cy="46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Terugslagklep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8044" y="2919846"/>
            <a:ext cx="10556335" cy="201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Terugslagklep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679" y="2461275"/>
            <a:ext cx="9944279" cy="27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4166</Words>
  <Application>Microsoft Office PowerPoint</Application>
  <PresentationFormat>Breedbeeld</PresentationFormat>
  <Paragraphs>461</Paragraphs>
  <Slides>23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Arial-BoldMT</vt:lpstr>
      <vt:lpstr>ArialMT</vt:lpstr>
      <vt:lpstr>Calibri</vt:lpstr>
      <vt:lpstr>Calibri Light</vt:lpstr>
      <vt:lpstr>Kantoorthema</vt:lpstr>
      <vt:lpstr>Luchtdrukremmen</vt:lpstr>
      <vt:lpstr>De Compressor</vt:lpstr>
      <vt:lpstr>Membraamcilinder</vt:lpstr>
      <vt:lpstr>Luchtdroger</vt:lpstr>
      <vt:lpstr>Leidingfilter</vt:lpstr>
      <vt:lpstr>Veerelement</vt:lpstr>
      <vt:lpstr>Automatische remkrachtregelaar</vt:lpstr>
      <vt:lpstr>Terugslagklep</vt:lpstr>
      <vt:lpstr>Terugslagklep</vt:lpstr>
      <vt:lpstr>Overstroomklep</vt:lpstr>
      <vt:lpstr>Tweeweg-klep met drukverlager</vt:lpstr>
      <vt:lpstr>Drukschakelaar</vt:lpstr>
      <vt:lpstr>SCR-Klep (Selective Catalytic Reduction)</vt:lpstr>
      <vt:lpstr>Afsluitkraan met ontluchting</vt:lpstr>
      <vt:lpstr>Koppelingskop met stift</vt:lpstr>
      <vt:lpstr>Koppelingskop met klep</vt:lpstr>
      <vt:lpstr>Handremklep</vt:lpstr>
      <vt:lpstr>Stuurremklep</vt:lpstr>
      <vt:lpstr>Compensatieklep</vt:lpstr>
      <vt:lpstr>Aanhangwagen-stuurklep   (voor tweeleidingaanhangwagenremsystemen)</vt:lpstr>
      <vt:lpstr>Schema’s Normaaldruk – enkel- en tweeleidingsysteem met pedaalklep</vt:lpstr>
      <vt:lpstr>Normaaldruk – Gecombineerd enkel- en tweeleidingsysteem, hydraulisch aangestuurd</vt:lpstr>
      <vt:lpstr>Hogedruk – Gecombineerd enkel- en tweeleidingsysteem, hydraulisch aangestuurd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Luchtremmen</dc:title>
  <dc:creator>René Hoezen</dc:creator>
  <cp:lastModifiedBy>René Hoezen</cp:lastModifiedBy>
  <cp:revision>21</cp:revision>
  <dcterms:created xsi:type="dcterms:W3CDTF">2018-10-16T13:16:10Z</dcterms:created>
  <dcterms:modified xsi:type="dcterms:W3CDTF">2018-10-27T06:59:58Z</dcterms:modified>
</cp:coreProperties>
</file>